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4" r:id="rId3"/>
    <p:sldId id="257" r:id="rId4"/>
    <p:sldId id="271" r:id="rId5"/>
    <p:sldId id="267" r:id="rId6"/>
    <p:sldId id="268" r:id="rId7"/>
    <p:sldId id="270" r:id="rId8"/>
    <p:sldId id="261" r:id="rId9"/>
    <p:sldId id="262" r:id="rId10"/>
    <p:sldId id="260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0B00E-5E76-412A-A80E-CAF4B2D5EF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D6046-BA68-4087-BD9A-D33C4E4573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F29E8-EAB3-4FD4-BEF7-DD6D5C6083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E43673A-CF54-4627-8141-7C153EB368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8398-270A-4406-88C9-89A0557F74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C0325-4E7A-4BBA-8218-4D920ECE9C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199A0-60F8-4318-855F-2A3C6EF4E6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7851E-7CEF-45C3-8154-1125AC912F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BFBA9-EC45-4334-94D6-A2C5A4F578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525C3-DBCC-4865-A673-224591BF55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4A7FB-1218-472D-84AA-950E28089B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AD52B-4779-496B-9691-05E7055D3A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9DDAA46-5B67-45CC-8492-93B39A041AA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strips dir="r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91;&#1095;&#1077;&#1085;&#1080;&#1082;\&#1056;&#1072;&#1073;&#1086;&#1095;&#1080;&#1081;%20&#1089;&#1090;&#1086;&#1083;\25.01.2012\beryozy.mid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91;&#1095;&#1077;&#1085;&#1080;&#1082;\&#1056;&#1072;&#1073;&#1086;&#1095;&#1080;&#1081;%20&#1089;&#1090;&#1086;&#1083;\25.01.2012\01-vo_pole_beryoza_stoyala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19250" y="549275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МОУ гимназия 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№ 7 </a:t>
            </a: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города Буденновска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5715000"/>
            <a:ext cx="6400800" cy="82868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представляет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223" name="Picture 7" descr="00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905000"/>
            <a:ext cx="4724400" cy="3149205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224" name="Picture 8" descr="сова 0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09600"/>
            <a:ext cx="1250935" cy="1256066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152400" y="2743200"/>
            <a:ext cx="441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Белянская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У.А.,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учитель начальных классов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5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6" name="Picture 6" descr="2_Birch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/>
          </a:blip>
          <a:srcRect/>
          <a:stretch>
            <a:fillRect/>
          </a:stretch>
        </p:blipFill>
        <p:spPr>
          <a:xfrm>
            <a:off x="609600" y="457200"/>
            <a:ext cx="7848600" cy="5886450"/>
          </a:xfrm>
          <a:noFill/>
          <a:ln>
            <a:noFill/>
          </a:ln>
          <a:effectLst>
            <a:outerShdw blurRad="50800" dist="50800" dir="2700000" algn="tl" rotWithShape="0">
              <a:srgbClr val="0066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sunrise" dir="t"/>
          </a:scene3d>
          <a:sp3d prstMaterial="softEdge">
            <a:bevelT w="190500"/>
          </a:sp3d>
        </p:spPr>
      </p:pic>
      <p:pic>
        <p:nvPicPr>
          <p:cNvPr id="7" name="beryozy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19250" y="549274"/>
            <a:ext cx="7772400" cy="1808156"/>
          </a:xfrm>
        </p:spPr>
        <p:txBody>
          <a:bodyPr>
            <a:normAutofit/>
          </a:bodyPr>
          <a:lstStyle/>
          <a:p>
            <a:pPr algn="ctr"/>
            <a:r>
              <a:rPr lang="ru-RU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МОУ гимназия </a:t>
            </a:r>
            <a: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№ 7 </a:t>
            </a:r>
            <a:r>
              <a:rPr lang="ru-RU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города </a:t>
            </a:r>
            <a: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Буденновска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428860" y="6029316"/>
            <a:ext cx="6400800" cy="828684"/>
          </a:xfrm>
        </p:spPr>
        <p:txBody>
          <a:bodyPr>
            <a:normAutofit fontScale="85000" lnSpcReduction="10000"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Спасибо за внимание!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223" name="Picture 7" descr="00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286000"/>
            <a:ext cx="5572125" cy="371475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224" name="Picture 8" descr="сова 0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245" y="500041"/>
            <a:ext cx="1769177" cy="1776433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7413" name="Picture 5" descr="11246_F3XO5MHbx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8153400" cy="61150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01-vo_pole_beryoza_stoyala.mp3">
            <a:hlinkClick r:id="" action="ppaction://media"/>
          </p:cNvPr>
          <p:cNvPicPr>
            <a:picLocks noGrp="1" noRot="1" noChangeAspect="1"/>
          </p:cNvPicPr>
          <p:nvPr>
            <p:ph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77200" y="586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33600"/>
            <a:ext cx="8229600" cy="2087562"/>
          </a:xfrm>
        </p:spPr>
        <p:txBody>
          <a:bodyPr/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Тема урока: 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Работа с бумагой. Коллективная аппликация «Берёзовая роща».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7413" name="Picture 5" descr="11246_F3XO5MHbx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153400" cy="61150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Содержимое 4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19400" y="1447800"/>
            <a:ext cx="5181600" cy="4525963"/>
          </a:xfrm>
        </p:spPr>
        <p:txBody>
          <a:bodyPr/>
          <a:lstStyle/>
          <a:p>
            <a:pPr>
              <a:buNone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Люблю березку русскую,</a:t>
            </a:r>
          </a:p>
          <a:p>
            <a:pPr>
              <a:buNone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То светлую, то грустную</a:t>
            </a:r>
          </a:p>
          <a:p>
            <a:pPr>
              <a:buNone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зеленом сарафанчике, </a:t>
            </a:r>
          </a:p>
          <a:p>
            <a:pPr>
              <a:buNone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 платочками в карманчиках,</a:t>
            </a:r>
          </a:p>
          <a:p>
            <a:pPr>
              <a:buNone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 красивыми сережками,</a:t>
            </a:r>
          </a:p>
          <a:p>
            <a:pPr>
              <a:buNone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 зелеными застежками.</a:t>
            </a:r>
          </a:p>
          <a:p>
            <a:pPr>
              <a:buNone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Люблю её заречную</a:t>
            </a:r>
          </a:p>
          <a:p>
            <a:pPr>
              <a:buNone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 нарядными оплечьями,</a:t>
            </a:r>
          </a:p>
          <a:p>
            <a:pPr>
              <a:buNone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То ясную, кипучую,</a:t>
            </a:r>
          </a:p>
          <a:p>
            <a:pPr>
              <a:buNone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То грустную, плакучую.</a:t>
            </a:r>
          </a:p>
          <a:p>
            <a:pPr algn="r">
              <a:buNone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			А. Прокофьев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19400" y="1447800"/>
            <a:ext cx="5181600" cy="4525963"/>
          </a:xfrm>
        </p:spPr>
        <p:txBody>
          <a:bodyPr/>
          <a:lstStyle/>
          <a:p>
            <a:pPr>
              <a:buNone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Люблю березку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русскую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  <a:p>
            <a:pPr>
              <a:buNone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То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светлую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то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грустную</a:t>
            </a:r>
          </a:p>
          <a:p>
            <a:pPr>
              <a:buNone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зеленом сарафанчике, </a:t>
            </a:r>
          </a:p>
          <a:p>
            <a:pPr>
              <a:buNone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 платочками в карманчиках,</a:t>
            </a:r>
          </a:p>
          <a:p>
            <a:pPr>
              <a:buNone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 красивыми сережками,</a:t>
            </a:r>
          </a:p>
          <a:p>
            <a:pPr>
              <a:buNone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 зелеными застежками.</a:t>
            </a:r>
          </a:p>
          <a:p>
            <a:pPr>
              <a:buNone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Люблю её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заречную</a:t>
            </a:r>
          </a:p>
          <a:p>
            <a:pPr>
              <a:buNone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 нарядными оплечьями,</a:t>
            </a:r>
          </a:p>
          <a:p>
            <a:pPr>
              <a:buNone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То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ясную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кипучую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  <a:p>
            <a:pPr>
              <a:buNone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То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грустную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плакучую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  <a:p>
            <a:pPr algn="r">
              <a:buNone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			А. Прокофьев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Изделия  русских  мастеров </a:t>
            </a:r>
            <a:b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 бересты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  <p:pic>
        <p:nvPicPr>
          <p:cNvPr id="19459" name="Picture 2" descr="Шкатулка берестя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971800"/>
            <a:ext cx="181107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Шкатулка берестя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514600"/>
            <a:ext cx="26273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Туе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600200"/>
            <a:ext cx="1752600" cy="356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Короб. Посмотреть ближе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371600"/>
            <a:ext cx="1927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8229600" cy="1066800"/>
          </a:xfrm>
        </p:spPr>
        <p:txBody>
          <a:bodyPr/>
          <a:lstStyle/>
          <a:p>
            <a:r>
              <a:rPr lang="ru-RU" sz="4000" b="1" i="1" dirty="0">
                <a:latin typeface="Bookman Old Style" pitchFamily="18" charset="0"/>
              </a:rPr>
              <a:t>Собери пословицу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610600" cy="4525963"/>
          </a:xfrm>
        </p:spPr>
        <p:txBody>
          <a:bodyPr/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Берёза не угроза: где стоит, там и шумит.</a:t>
            </a:r>
          </a:p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Бела береста — да дёготь чёрен.</a:t>
            </a:r>
          </a:p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Тонка берёза, да разуму учит.</a:t>
            </a:r>
          </a:p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Для врага и берёза — угроза.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9" name="Picture 7" descr="DSC038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>
          <a:xfrm>
            <a:off x="381000" y="320675"/>
            <a:ext cx="8153400" cy="6115050"/>
          </a:xfrm>
          <a:noFill/>
          <a:ln>
            <a:noFill/>
          </a:ln>
          <a:effectLst>
            <a:outerShdw blurRad="50800" dist="38100" dir="2700000" algn="tl" rotWithShape="0">
              <a:srgbClr val="006600">
                <a:alpha val="74000"/>
              </a:srgbClr>
            </a:outerShdw>
          </a:effectLst>
          <a:scene3d>
            <a:camera prst="orthographicFront">
              <a:rot lat="0" lon="0" rev="0"/>
            </a:camera>
            <a:lightRig rig="freezing" dir="t"/>
          </a:scene3d>
          <a:sp3d>
            <a:bevelT w="190500"/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136</Words>
  <Application>Microsoft Office PowerPoint</Application>
  <PresentationFormat>Экран (4:3)</PresentationFormat>
  <Paragraphs>35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МОУ гимназия № 7  города Буденновска</vt:lpstr>
      <vt:lpstr>Слайд 2</vt:lpstr>
      <vt:lpstr>Тема урока: Работа с бумагой. Коллективная аппликация «Берёзовая роща». </vt:lpstr>
      <vt:lpstr>Слайд 4</vt:lpstr>
      <vt:lpstr>Слайд 5</vt:lpstr>
      <vt:lpstr>Слайд 6</vt:lpstr>
      <vt:lpstr>Изделия  русских  мастеров  из бересты </vt:lpstr>
      <vt:lpstr>Собери пословицу</vt:lpstr>
      <vt:lpstr>Слайд 9</vt:lpstr>
      <vt:lpstr>Слайд 10</vt:lpstr>
      <vt:lpstr>МОУ гимназия № 7  города Буденновска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ученик</cp:lastModifiedBy>
  <cp:revision>16</cp:revision>
  <cp:lastPrinted>1601-01-01T00:00:00Z</cp:lastPrinted>
  <dcterms:created xsi:type="dcterms:W3CDTF">1601-01-01T00:00:00Z</dcterms:created>
  <dcterms:modified xsi:type="dcterms:W3CDTF">2012-01-25T06:53:45Z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