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6FF97E-E68E-4798-AEDD-90970212B2B8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51B3D5-FC02-424A-A9C7-FEDB9CD454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&#1073;&#1077;&#1088;&#1105;&#1079;&#1072;2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9906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«У меня это хорошо получается»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8248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Белянская У.А. учитель начальных классов МОУ «Гимназия № 7 г.Буденновска»</a:t>
            </a:r>
          </a:p>
          <a:p>
            <a:endParaRPr lang="ru-RU" dirty="0"/>
          </a:p>
        </p:txBody>
      </p:sp>
      <p:pic>
        <p:nvPicPr>
          <p:cNvPr id="6" name="Picture 7" descr="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2448272" cy="1631691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8" descr="сова 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1587533" cy="159497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Окружающий мир</a:t>
            </a: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00039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6552729" cy="49145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7723584" cy="5715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Изобразительное искусство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0374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5400000">
            <a:off x="-336545" y="2590997"/>
            <a:ext cx="4128458" cy="30963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DSC0373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5400000">
            <a:off x="5298436" y="2648562"/>
            <a:ext cx="4125626" cy="309421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DSC0374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 rot="5400000">
            <a:off x="3041830" y="1502786"/>
            <a:ext cx="3024336" cy="22682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Технология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03747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4326" t="4851" b="2751"/>
          <a:stretch>
            <a:fillRect/>
          </a:stretch>
        </p:blipFill>
        <p:spPr>
          <a:xfrm rot="5400000">
            <a:off x="-401836" y="2285729"/>
            <a:ext cx="3695180" cy="2676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DSC03743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5400000">
            <a:off x="2520993" y="2321418"/>
            <a:ext cx="3734653" cy="28009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DSC03739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t="4851" r="2751"/>
          <a:stretch>
            <a:fillRect/>
          </a:stretch>
        </p:blipFill>
        <p:spPr>
          <a:xfrm rot="5400000">
            <a:off x="5739395" y="2405623"/>
            <a:ext cx="3672409" cy="26948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МОУ гимназия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№ 7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города Буденновска</a:t>
            </a:r>
          </a:p>
        </p:txBody>
      </p:sp>
      <p:pic>
        <p:nvPicPr>
          <p:cNvPr id="9223" name="Picture 7" descr="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938" y="1981200"/>
            <a:ext cx="4801300" cy="3200408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2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5572140"/>
            <a:ext cx="4862498" cy="82868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представляет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4" name="Picture 8" descr="сова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3375"/>
            <a:ext cx="1471642" cy="1477679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28600" y="1981200"/>
            <a:ext cx="373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  <a:hlinkClick r:id="rId4" action="ppaction://hlinkpres?slideindex=1&amp;slidetitle="/>
              </a:rPr>
              <a:t>Проект</a:t>
            </a:r>
          </a:p>
          <a:p>
            <a:pPr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4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  <a:hlinkClick r:id="rId4" action="ppaction://hlinkpres?slideindex=1&amp;slidetitle="/>
              </a:rPr>
              <a:t>«Мое дерево» </a:t>
            </a:r>
            <a:endParaRPr lang="ru-RU" sz="40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50" y="549274"/>
            <a:ext cx="7772400" cy="1808156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МОУ гимназия </a:t>
            </a: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№ 7 </a:t>
            </a:r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города </a:t>
            </a: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Буденновска</a:t>
            </a:r>
            <a:r>
              <a:rPr 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40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3" name="Picture 7" descr="00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85992"/>
            <a:ext cx="5572164" cy="3714244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22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428860" y="6029316"/>
            <a:ext cx="6400800" cy="828684"/>
          </a:xfrm>
        </p:spPr>
        <p:txBody>
          <a:bodyPr>
            <a:normAutofit fontScale="85000" lnSpcReduction="10000"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4" name="Picture 8" descr="сова 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3375"/>
            <a:ext cx="1935162" cy="19431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«Моё дерево» </a:t>
            </a:r>
          </a:p>
        </p:txBody>
      </p:sp>
      <p:pic>
        <p:nvPicPr>
          <p:cNvPr id="4" name="Содержимое 3" descr="Fores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86296" y="1219200"/>
            <a:ext cx="6171406" cy="49371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7544" y="764704"/>
          <a:ext cx="8229600" cy="5672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92088"/>
                <a:gridCol w="1800200"/>
                <a:gridCol w="2088232"/>
                <a:gridCol w="1903160"/>
                <a:gridCol w="1645920"/>
              </a:tblGrid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Этапы проекта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Тестирование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Формирование групп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«Рябинушка»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«Крепкий  дубок»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«Белая берёзка»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«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Ивушка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Азарова А.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Анцупова Д.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Богдан Я.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Гогин С.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Дандина А.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Дубровин А.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Житенёв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А.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Жуковский П.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Курячая В.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Куцева А.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Ларский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В.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Минасов Ю.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Никулина И.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Попов И.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Русанов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М.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Саркисов С.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Трофимова Т.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Ульбабов Р.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Шайдеров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Д.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Шулумов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С.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Головань А.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Крыжняя А.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Мнацаканова П.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Таций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Г.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</a:rPr>
                        <a:t>Ястребова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 В.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Распределение заданий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Определение задач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Поиск информации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Оформление проектов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6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Презентация проекта (Выступления учащихся, выводы)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познакомиться с происхождением и толкованием названия дерева;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познакомиться с произведениями русского фольклора, где говорится о выбранном дереве; 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познакомиться с творчеством русских художников, которые изображали на полотнах своих картин данное дерево;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 о применении дерева  в быту  и в хозяйственной деятельности человека;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роль играет дерево в лесу;</a:t>
            </a:r>
          </a:p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узнать, где в нашем городе произрастает это дерево.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ru-RU" dirty="0"/>
              <a:t>наблюдение;</a:t>
            </a:r>
          </a:p>
          <a:p>
            <a:pPr lvl="0"/>
            <a:r>
              <a:rPr lang="ru-RU" dirty="0"/>
              <a:t>изучение  литературных источников и сбор информации;</a:t>
            </a:r>
          </a:p>
          <a:p>
            <a:pPr lvl="0"/>
            <a:r>
              <a:rPr lang="ru-RU" dirty="0"/>
              <a:t>опросы, интервью;</a:t>
            </a:r>
          </a:p>
          <a:p>
            <a:pPr lvl="0"/>
            <a:r>
              <a:rPr lang="ru-RU" dirty="0"/>
              <a:t>экскурсия в природу;</a:t>
            </a:r>
          </a:p>
          <a:p>
            <a:pPr lvl="0"/>
            <a:r>
              <a:rPr lang="ru-RU" dirty="0"/>
              <a:t>создание и анализ творческих работ.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04800"/>
            <a:ext cx="5112568" cy="838200"/>
          </a:xfrm>
        </p:spPr>
        <p:txBody>
          <a:bodyPr/>
          <a:lstStyle/>
          <a:p>
            <a:pPr>
              <a:buFont typeface="Wingdings 3" pitchFamily="18" charset="2"/>
              <a:buChar char=""/>
            </a:pPr>
            <a:r>
              <a:rPr lang="ru-RU" sz="3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Русский язык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словарные слова: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дерево, берёза</a:t>
            </a:r>
          </a:p>
          <a:p>
            <a:endParaRPr lang="ru-RU" dirty="0"/>
          </a:p>
        </p:txBody>
      </p:sp>
      <p:pic>
        <p:nvPicPr>
          <p:cNvPr id="6" name="Содержимое 5" descr="3417045-rosyjski-brzozy-letnich-krajobrazu-charakter-rosj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429200" cy="40719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5018112"/>
          </a:xfrm>
        </p:spPr>
        <p:txBody>
          <a:bodyPr/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Стихотворения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пословицы, поговорки,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загадки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«Шумит дубравушка к непогодушке»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«Много желудей на дубу – к теплой зиме, и урожайному лету»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995392" cy="5715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Литературное чтение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0438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5651580" cy="376960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304800"/>
            <a:ext cx="9036496" cy="6220544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Литературное чтение </a:t>
            </a:r>
          </a:p>
          <a:p>
            <a:pPr>
              <a:buNone/>
            </a:pPr>
            <a:r>
              <a:rPr lang="ru-RU" sz="2800" dirty="0" smtClean="0"/>
              <a:t>До того Даниле любо вновь подробно изложить,</a:t>
            </a:r>
          </a:p>
          <a:p>
            <a:pPr>
              <a:buNone/>
            </a:pPr>
            <a:r>
              <a:rPr lang="ru-RU" sz="2800" dirty="0" smtClean="0"/>
              <a:t>Что нельзя, мол  жить без дуба, а без клена можно жить.</a:t>
            </a:r>
          </a:p>
          <a:p>
            <a:pPr>
              <a:buNone/>
            </a:pPr>
            <a:r>
              <a:rPr lang="ru-RU" sz="2800" dirty="0" smtClean="0"/>
              <a:t>Что не может клен под срубом так, как дуб, столбом служить</a:t>
            </a:r>
          </a:p>
          <a:p>
            <a:pPr>
              <a:buNone/>
            </a:pPr>
            <a:r>
              <a:rPr lang="ru-RU" sz="2800" dirty="0" smtClean="0"/>
              <a:t>Что береза - клену впору – тот же слой и тот же цвет.</a:t>
            </a:r>
          </a:p>
          <a:p>
            <a:pPr>
              <a:buNone/>
            </a:pPr>
            <a:r>
              <a:rPr lang="ru-RU" sz="2800" dirty="0" smtClean="0"/>
              <a:t>Что не может быть и спору, что замены дубу нет. </a:t>
            </a:r>
          </a:p>
          <a:p>
            <a:pPr>
              <a:buNone/>
            </a:pPr>
            <a:r>
              <a:rPr lang="ru-RU" sz="2800" dirty="0" smtClean="0"/>
              <a:t>Дуб один…   На то и слово: царь дерев.</a:t>
            </a:r>
          </a:p>
          <a:p>
            <a:pPr>
              <a:buNone/>
            </a:pPr>
            <a:r>
              <a:rPr lang="ru-RU" sz="2800" dirty="0" smtClean="0"/>
              <a:t>Про то и речь.</a:t>
            </a:r>
          </a:p>
          <a:p>
            <a:pPr>
              <a:buNone/>
            </a:pPr>
            <a:r>
              <a:rPr lang="ru-RU" sz="2800" dirty="0" smtClean="0"/>
              <a:t>                             А. Твардовский</a:t>
            </a:r>
          </a:p>
          <a:p>
            <a:pPr>
              <a:buNone/>
            </a:pPr>
            <a:r>
              <a:rPr lang="ru-RU" sz="2800" dirty="0" smtClean="0"/>
              <a:t>Десять лет теплом согретый,</a:t>
            </a:r>
          </a:p>
          <a:p>
            <a:pPr>
              <a:buNone/>
            </a:pPr>
            <a:r>
              <a:rPr lang="ru-RU" sz="2800" dirty="0" smtClean="0"/>
              <a:t>В зной, и в пору летних гроз</a:t>
            </a:r>
          </a:p>
          <a:p>
            <a:pPr>
              <a:buNone/>
            </a:pPr>
            <a:r>
              <a:rPr lang="ru-RU" sz="2800" dirty="0" smtClean="0"/>
              <a:t>Ввысь по десять сантиметров</a:t>
            </a:r>
          </a:p>
          <a:p>
            <a:pPr>
              <a:buNone/>
            </a:pPr>
            <a:r>
              <a:rPr lang="ru-RU" sz="2800" dirty="0" smtClean="0"/>
              <a:t>Вглубь по метру за год рос.</a:t>
            </a:r>
          </a:p>
          <a:p>
            <a:pPr>
              <a:buNone/>
            </a:pPr>
            <a:r>
              <a:rPr lang="ru-RU" sz="2800" dirty="0" smtClean="0"/>
              <a:t>                                       (дуб)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f9e5eab3ba2a1ed7217ceaa91847af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5127" y="3573016"/>
            <a:ext cx="3880929" cy="25905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Математика</a:t>
            </a:r>
          </a:p>
          <a:p>
            <a:pPr>
              <a:buNone/>
            </a:pPr>
            <a:r>
              <a:rPr lang="ru-RU" sz="2800" dirty="0" smtClean="0">
                <a:latin typeface="Constantia" pitchFamily="18" charset="0"/>
              </a:rPr>
              <a:t>Задачи </a:t>
            </a:r>
          </a:p>
          <a:p>
            <a:pPr lvl="0">
              <a:buFont typeface="Wingdings 3" pitchFamily="18" charset="2"/>
              <a:buChar char="}"/>
            </a:pPr>
            <a:r>
              <a:rPr lang="ru-RU" sz="2800" dirty="0" smtClean="0">
                <a:latin typeface="Constantia" pitchFamily="18" charset="0"/>
              </a:rPr>
              <a:t>В парке росло 6 рябин, 4 ивы, 10 берёз и 9 дубов. Сколько деревьев в парке? </a:t>
            </a:r>
          </a:p>
          <a:p>
            <a:pPr lvl="0">
              <a:buFont typeface="Wingdings 3" pitchFamily="18" charset="2"/>
              <a:buChar char="}"/>
            </a:pPr>
            <a:r>
              <a:rPr lang="ru-RU" sz="2800" dirty="0" smtClean="0">
                <a:latin typeface="Constantia" pitchFamily="18" charset="0"/>
              </a:rPr>
              <a:t>Серёжа решил в саду посадить деревья. Мама требует посадить деревья в саду так, чтобы получилось 5 рядов и в каждом ряду по 4 дерева. Сколько деревьев посадил Серёжа? </a:t>
            </a:r>
          </a:p>
          <a:p>
            <a:pPr>
              <a:buNone/>
            </a:pP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71007100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6096" y="1196752"/>
            <a:ext cx="2586384" cy="44644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94</TotalTime>
  <Words>442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«У меня это хорошо получается»</vt:lpstr>
      <vt:lpstr>Проект «Моё дерево» </vt:lpstr>
      <vt:lpstr>Этапы проекта </vt:lpstr>
      <vt:lpstr>Задачи: </vt:lpstr>
      <vt:lpstr>Методы: </vt:lpstr>
      <vt:lpstr>Русский язык  </vt:lpstr>
      <vt:lpstr> </vt:lpstr>
      <vt:lpstr>Слайд 8</vt:lpstr>
      <vt:lpstr>Слайд 9</vt:lpstr>
      <vt:lpstr> </vt:lpstr>
      <vt:lpstr>Слайд 11</vt:lpstr>
      <vt:lpstr>Слайд 12</vt:lpstr>
      <vt:lpstr>МОУ гимназия № 7  города Буденновска</vt:lpstr>
      <vt:lpstr>МОУ гимназия № 7  города Буденновска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меня это хорошо получается»</dc:title>
  <dc:creator>пользователь</dc:creator>
  <cp:lastModifiedBy>пользователь</cp:lastModifiedBy>
  <cp:revision>15</cp:revision>
  <dcterms:created xsi:type="dcterms:W3CDTF">2012-01-22T06:22:23Z</dcterms:created>
  <dcterms:modified xsi:type="dcterms:W3CDTF">2012-01-23T15:08:57Z</dcterms:modified>
</cp:coreProperties>
</file>