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8"/>
  </p:notesMasterIdLst>
  <p:sldIdLst>
    <p:sldId id="294" r:id="rId2"/>
    <p:sldId id="256" r:id="rId3"/>
    <p:sldId id="276" r:id="rId4"/>
    <p:sldId id="289" r:id="rId5"/>
    <p:sldId id="296" r:id="rId6"/>
    <p:sldId id="262" r:id="rId7"/>
    <p:sldId id="282" r:id="rId8"/>
    <p:sldId id="288" r:id="rId9"/>
    <p:sldId id="298" r:id="rId10"/>
    <p:sldId id="291" r:id="rId11"/>
    <p:sldId id="300" r:id="rId12"/>
    <p:sldId id="287" r:id="rId13"/>
    <p:sldId id="292" r:id="rId14"/>
    <p:sldId id="284" r:id="rId15"/>
    <p:sldId id="275" r:id="rId16"/>
    <p:sldId id="29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900" autoAdjust="0"/>
    <p:restoredTop sz="94660"/>
  </p:normalViewPr>
  <p:slideViewPr>
    <p:cSldViewPr>
      <p:cViewPr varScale="1">
        <p:scale>
          <a:sx n="87" d="100"/>
          <a:sy n="87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66B032-682B-4B0F-B6D9-55B4D241B959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6C2F0BA-D33C-4644-85BD-62276CF62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5760B6D-8EDA-4B2A-BAD7-7B098ECA6AD4}" type="datetimeFigureOut">
              <a:rPr lang="ru-RU" smtClean="0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10F6E26-7F43-4AA5-9986-9FE810EAED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BD2682-465B-43DC-B4A9-29312F55BDB7}" type="datetimeFigureOut">
              <a:rPr lang="ru-RU" smtClean="0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CB612B-D8ED-421A-B2F0-FE9EAFC7D9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3ADDA1-6C0F-4EDA-8080-55CB7F529E10}" type="datetimeFigureOut">
              <a:rPr lang="ru-RU" smtClean="0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C0802F-21B0-4E90-A613-CEAAA27479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11585D-B03B-4D7A-9D6D-9AF7EEADB687}" type="datetimeFigureOut">
              <a:rPr lang="ru-RU" smtClean="0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B27D8C-5D97-4A1F-A385-5F6742A463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AB9690-173B-4256-897B-C2A579BE392D}" type="datetimeFigureOut">
              <a:rPr lang="ru-RU" smtClean="0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C167B7-8DD5-4014-A998-3B94765949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11CD4E-A7B6-4D2B-865F-66DA72E10BCA}" type="datetimeFigureOut">
              <a:rPr lang="ru-RU" smtClean="0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C91AD8-62EF-4645-BB56-144E174448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5E8416-ABC2-4379-8796-EC62BF8A3263}" type="datetimeFigureOut">
              <a:rPr lang="ru-RU" smtClean="0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851C54-0D4A-4442-861B-AFA45EC1E7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44D722-54CA-452D-842D-A96534060266}" type="datetimeFigureOut">
              <a:rPr lang="ru-RU" smtClean="0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E2DE4A-60FF-48E9-8ABB-3841720CF0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53AB61-DFE1-4873-90E2-180FAB0B41AE}" type="datetimeFigureOut">
              <a:rPr lang="ru-RU" smtClean="0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FCF82D-10C9-478D-8AAE-91F9D95DA8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96133401-06BB-4FD5-BCCC-8209DFBD5529}" type="datetimeFigureOut">
              <a:rPr lang="ru-RU" smtClean="0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EC85C8-D424-4F85-8ECD-0C9C78C7DA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004EE28-B28A-46BC-8BF9-80037EC0875E}" type="datetimeFigureOut">
              <a:rPr lang="ru-RU" smtClean="0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991CAD9-9F62-4619-B88B-F57DCBA00A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740E92D-A3DE-4D7E-8DED-D97C2EAA7205}" type="datetimeFigureOut">
              <a:rPr lang="ru-RU" smtClean="0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5364310-F72C-4D96-8A53-35F294FC11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9;&#1083;&#1100;&#1103;&#1085;&#1072;\&#1059;&#1051;&#1071;\&#1064;&#1050;&#1054;&#1051;&#1040;=&#1056;&#1040;&#1041;&#1054;&#1058;&#1040;\&#1089;&#1077;&#1084;&#1080;&#1085;&#1072;&#1088;&#1099;,%20&#1082;&#1086;&#1085;&#1082;&#1091;&#1088;&#1089;&#1099;\&#1091;&#1095;&#1080;&#1090;&#1077;&#1083;&#1100;%20&#1075;&#1086;&#1076;&#1072;%202012\24.01.2012\&#1091;&#1088;&#1086;&#1082;\Penie_pticc_v_parke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19250" y="549275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МОУ гимназия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№ 7 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города Буденновска</a:t>
            </a:r>
          </a:p>
        </p:txBody>
      </p:sp>
      <p:pic>
        <p:nvPicPr>
          <p:cNvPr id="9223" name="Picture 7" descr="00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864" y="2285992"/>
            <a:ext cx="6318374" cy="4211646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22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500298" y="5572140"/>
            <a:ext cx="6400800" cy="828684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представляет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224" name="Picture 8" descr="сова 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3375"/>
            <a:ext cx="1935162" cy="19431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1547664" y="5355102"/>
            <a:ext cx="6846528" cy="9144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Century Schoolbook" pitchFamily="18" charset="0"/>
              </a:rPr>
              <a:t>Летит – жужжит, </a:t>
            </a:r>
          </a:p>
          <a:p>
            <a:r>
              <a:rPr lang="ru-RU" sz="4000" b="1" i="1" dirty="0" smtClean="0">
                <a:latin typeface="Century Schoolbook" pitchFamily="18" charset="0"/>
              </a:rPr>
              <a:t>          А сядет – молчит.</a:t>
            </a:r>
            <a:endParaRPr lang="ru-RU" sz="4000" b="1" i="1" dirty="0">
              <a:latin typeface="Century Schoolbook" pitchFamily="18" charset="0"/>
            </a:endParaRPr>
          </a:p>
        </p:txBody>
      </p:sp>
      <p:pic>
        <p:nvPicPr>
          <p:cNvPr id="9" name="Содержимое 8" descr="1248171643_pch1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566359"/>
            <a:ext cx="4262990" cy="2941907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Рисунок 9" descr="8be2f22c9ea5f51a5d8905e8195331e0.jpg"/>
          <p:cNvPicPr>
            <a:picLocks noChangeAspect="1"/>
          </p:cNvPicPr>
          <p:nvPr/>
        </p:nvPicPr>
        <p:blipFill>
          <a:blip r:embed="rId3" cstate="print"/>
          <a:srcRect r="5479"/>
          <a:stretch>
            <a:fillRect/>
          </a:stretch>
        </p:blipFill>
        <p:spPr>
          <a:xfrm>
            <a:off x="268913" y="1539829"/>
            <a:ext cx="4231079" cy="29692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03648" y="1700808"/>
            <a:ext cx="6126448" cy="9144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Constantia" pitchFamily="18" charset="0"/>
              </a:rPr>
              <a:t>К</a:t>
            </a:r>
            <a:r>
              <a:rPr lang="ru-RU" sz="4000" b="1" i="1" dirty="0" smtClean="0">
                <a:solidFill>
                  <a:srgbClr val="FF0000"/>
                </a:solidFill>
                <a:latin typeface="Constantia" pitchFamily="18" charset="0"/>
              </a:rPr>
              <a:t>о</a:t>
            </a:r>
            <a:r>
              <a:rPr lang="ru-RU" sz="4000" b="1" i="1" dirty="0" smtClean="0">
                <a:latin typeface="Constantia" pitchFamily="18" charset="0"/>
              </a:rPr>
              <a:t>л</a:t>
            </a:r>
            <a:r>
              <a:rPr lang="ru-RU" sz="4000" b="1" i="1" dirty="0" smtClean="0">
                <a:solidFill>
                  <a:srgbClr val="FF0000"/>
                </a:solidFill>
                <a:latin typeface="Constantia" pitchFamily="18" charset="0"/>
              </a:rPr>
              <a:t>е</a:t>
            </a:r>
            <a:r>
              <a:rPr lang="ru-RU" sz="4000" b="1" i="1" dirty="0" smtClean="0">
                <a:latin typeface="Constantia" pitchFamily="18" charset="0"/>
              </a:rPr>
              <a:t>бания крыльев</a:t>
            </a:r>
            <a:endParaRPr lang="ru-RU" sz="4000" b="1" i="1" dirty="0">
              <a:latin typeface="Constantia" pitchFamily="18" charset="0"/>
            </a:endParaRPr>
          </a:p>
        </p:txBody>
      </p:sp>
      <p:pic>
        <p:nvPicPr>
          <p:cNvPr id="5" name="Содержимое 4" descr="стр уч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86318" r="6574" b="4789"/>
          <a:stretch>
            <a:fillRect/>
          </a:stretch>
        </p:blipFill>
        <p:spPr>
          <a:xfrm>
            <a:off x="129660" y="620688"/>
            <a:ext cx="8771524" cy="1080120"/>
          </a:xfrm>
        </p:spPr>
      </p:pic>
      <p:pic>
        <p:nvPicPr>
          <p:cNvPr id="6" name="Рисунок 5" descr="DdFRS_Ot.jpg ос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564904"/>
            <a:ext cx="4089789" cy="36202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836712"/>
            <a:ext cx="6229325" cy="252028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 err="1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Д.з</a:t>
            </a:r>
            <a:r>
              <a:rPr lang="ru-RU" sz="40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.</a:t>
            </a:r>
            <a:r>
              <a:rPr lang="ru-RU" sz="40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  <a:br>
              <a:rPr lang="ru-RU" sz="40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40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с.  22 –25, читать</a:t>
            </a:r>
            <a:br>
              <a:rPr lang="ru-RU" sz="40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40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тетрадь  с.12 № 19</a:t>
            </a:r>
          </a:p>
        </p:txBody>
      </p:sp>
      <p:pic>
        <p:nvPicPr>
          <p:cNvPr id="3" name="Рисунок 2" descr="СКРИП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319664"/>
            <a:ext cx="3526904" cy="3124941"/>
          </a:xfrm>
          <a:prstGeom prst="rect">
            <a:avLst/>
          </a:prstGeom>
        </p:spPr>
      </p:pic>
      <p:pic>
        <p:nvPicPr>
          <p:cNvPr id="4" name="Picture 5" descr="C:\Documents and Settings\UserXP\Рабочий стол\41\почему-+нет-звука-+на-компьютер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3354">
            <a:off x="7425707" y="2151491"/>
            <a:ext cx="706859" cy="706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Documents and Settings\UserXP\Рабочий стол\41\почему-+нет-звука-+на-компьютер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4109">
            <a:off x="8305122" y="825417"/>
            <a:ext cx="569842" cy="569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Documents and Settings\UserXP\Рабочий стол\41\почему-+нет-звука-+на-компьютер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45845">
            <a:off x="7552941" y="3385605"/>
            <a:ext cx="1029831" cy="1029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сегодня на уроке…</a:t>
            </a:r>
          </a:p>
          <a:p>
            <a:pPr>
              <a:buNone/>
            </a:pPr>
            <a:endParaRPr lang="ru-RU" sz="4400" dirty="0" smtClean="0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понравилось…</a:t>
            </a:r>
          </a:p>
          <a:p>
            <a:pPr>
              <a:buNone/>
            </a:pPr>
            <a:endParaRPr lang="ru-RU" sz="4400" dirty="0" smtClean="0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открыл для себя, что…</a:t>
            </a:r>
          </a:p>
          <a:p>
            <a:pPr>
              <a:buNone/>
            </a:pPr>
            <a:endParaRPr lang="ru-RU" sz="2800" dirty="0" smtClean="0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5" y="1268760"/>
          <a:ext cx="8786874" cy="43924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669485"/>
                <a:gridCol w="1117389"/>
              </a:tblGrid>
              <a:tr h="10981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itchFamily="18" charset="0"/>
                          <a:ea typeface="Batang" pitchFamily="18" charset="-127"/>
                        </a:rPr>
                        <a:t>Быстро, правильно и самостоятельно</a:t>
                      </a:r>
                      <a:endParaRPr lang="ru-RU" sz="2800" b="1" i="1" dirty="0">
                        <a:solidFill>
                          <a:schemeClr val="tx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81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itchFamily="18" charset="0"/>
                          <a:ea typeface="Batang" pitchFamily="18" charset="-127"/>
                        </a:rPr>
                        <a:t>Правильно, но медленно</a:t>
                      </a:r>
                      <a:endParaRPr lang="ru-RU" sz="2800" b="1" i="1" dirty="0">
                        <a:solidFill>
                          <a:schemeClr val="tx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81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itchFamily="18" charset="0"/>
                          <a:ea typeface="Batang" pitchFamily="18" charset="-127"/>
                        </a:rPr>
                        <a:t>Правильно, но с помощью других</a:t>
                      </a:r>
                      <a:endParaRPr lang="ru-RU" sz="2800" b="1" i="1" dirty="0">
                        <a:solidFill>
                          <a:schemeClr val="tx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81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itchFamily="18" charset="0"/>
                          <a:ea typeface="Batang" pitchFamily="18" charset="-127"/>
                        </a:rPr>
                        <a:t>Быстро, но неправильно</a:t>
                      </a:r>
                      <a:endParaRPr lang="ru-RU" sz="2800" b="1" i="1" dirty="0">
                        <a:solidFill>
                          <a:schemeClr val="tx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4286250" cy="846138"/>
          </a:xfrm>
        </p:spPr>
        <p:txBody>
          <a:bodyPr/>
          <a:lstStyle/>
          <a:p>
            <a:pPr>
              <a:defRPr/>
            </a:pPr>
            <a:r>
              <a:rPr lang="ru-RU" sz="44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Оцени себя сам</a:t>
            </a:r>
            <a:endParaRPr lang="ru-RU" sz="4400" b="1" i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2204864"/>
            <a:ext cx="74707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19250" y="549274"/>
            <a:ext cx="7772400" cy="1808156"/>
          </a:xfrm>
        </p:spPr>
        <p:txBody>
          <a:bodyPr>
            <a:normAutofit/>
          </a:bodyPr>
          <a:lstStyle/>
          <a:p>
            <a:pPr algn="ctr"/>
            <a:r>
              <a:rPr lang="ru-RU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МОУ гимназия </a:t>
            </a: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№ 7 </a:t>
            </a:r>
            <a:r>
              <a:rPr lang="ru-RU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города </a:t>
            </a: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Буденновска</a:t>
            </a:r>
            <a:r>
              <a:rPr lang="ru-RU" sz="4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223" name="Picture 7" descr="00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060848"/>
            <a:ext cx="4666840" cy="3110781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22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428860" y="6029316"/>
            <a:ext cx="6400800" cy="828684"/>
          </a:xfrm>
        </p:spPr>
        <p:txBody>
          <a:bodyPr>
            <a:normAutofit fontScale="85000" lnSpcReduction="10000"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224" name="Picture 8" descr="сова 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1694562" cy="1701513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6" name="Picture 2" descr="D:\Ульяна\УЛЯ\МОЯ папочка\картинки\природа вся\природа2\gee_ru_72057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enie_pticc_v_park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UserXP\Рабочий стол\41\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00935">
            <a:off x="1337921" y="3648190"/>
            <a:ext cx="3133680" cy="251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659640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Откуда берутся звуки?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Как возникает звук?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endParaRPr lang="ru-RU" sz="4000" b="1" dirty="0" smtClean="0">
              <a:solidFill>
                <a:srgbClr val="006600"/>
              </a:solidFill>
              <a:latin typeface="Century Schoolbook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В мире звука</a:t>
            </a:r>
            <a:endParaRPr lang="ru-RU" sz="6600" i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7772400" cy="1199704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latin typeface="Constantia" pitchFamily="18" charset="0"/>
              </a:rPr>
              <a:t>Тема урока.</a:t>
            </a:r>
            <a:endParaRPr lang="ru-RU" sz="44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UserXP\Рабочий стол\41\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00935">
            <a:off x="1337921" y="3648190"/>
            <a:ext cx="3133680" cy="251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659640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Откуда берутся звуки?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Как возникает звук?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endParaRPr lang="ru-RU" sz="4000" b="1" dirty="0" smtClean="0">
              <a:solidFill>
                <a:srgbClr val="006600"/>
              </a:solidFill>
              <a:latin typeface="Century Schoolbook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285750"/>
          <a:ext cx="8731250" cy="6314440"/>
        </p:xfrm>
        <a:graphic>
          <a:graphicData uri="http://schemas.openxmlformats.org/drawingml/2006/table">
            <a:tbl>
              <a:tblPr/>
              <a:tblGrid>
                <a:gridCol w="1428750"/>
                <a:gridCol w="3659188"/>
                <a:gridCol w="1841500"/>
                <a:gridCol w="1801812"/>
              </a:tblGrid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Тихий звук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Громкий звук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опыт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Металлическая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Деревянная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Пластмассовая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опыт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Стакан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Стакан дном к уху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опыт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Ложка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Ложка с ниткой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Ложка с ниткой к уху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285750"/>
          <a:ext cx="8731250" cy="6314440"/>
        </p:xfrm>
        <a:graphic>
          <a:graphicData uri="http://schemas.openxmlformats.org/drawingml/2006/table">
            <a:tbl>
              <a:tblPr/>
              <a:tblGrid>
                <a:gridCol w="1428750"/>
                <a:gridCol w="3659188"/>
                <a:gridCol w="1841500"/>
                <a:gridCol w="1801812"/>
              </a:tblGrid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Тихий звук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Громкий звук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опыт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Металлическая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Деревянная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Пластмассовая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опыт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Стакан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Стакан дном к уху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опыт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Ложка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Ложка с ниткой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4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Ложка с ниткой к уху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4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805" marR="5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56805" marR="5680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м4.gif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347864" y="2132856"/>
            <a:ext cx="251222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Физкультминутка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UserXP\Рабочий стол\41\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00935">
            <a:off x="1337921" y="3648190"/>
            <a:ext cx="3133680" cy="251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659640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Откуда берутся звуки?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Как возникает звук?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endParaRPr lang="ru-RU" sz="4000" b="1" dirty="0" smtClean="0">
              <a:solidFill>
                <a:srgbClr val="006600"/>
              </a:solidFill>
              <a:latin typeface="Century Schoolbook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665</TotalTime>
  <Words>161</Words>
  <Application>Microsoft Office PowerPoint</Application>
  <PresentationFormat>Экран (4:3)</PresentationFormat>
  <Paragraphs>62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МОУ гимназия № 7  города Буденновска</vt:lpstr>
      <vt:lpstr>Слайд 2</vt:lpstr>
      <vt:lpstr>Слайд 3</vt:lpstr>
      <vt:lpstr>В мире звука</vt:lpstr>
      <vt:lpstr>Слайд 5</vt:lpstr>
      <vt:lpstr>Слайд 6</vt:lpstr>
      <vt:lpstr>Слайд 7</vt:lpstr>
      <vt:lpstr>Физкультминутка</vt:lpstr>
      <vt:lpstr>Слайд 9</vt:lpstr>
      <vt:lpstr>Слайд 10</vt:lpstr>
      <vt:lpstr>Слайд 11</vt:lpstr>
      <vt:lpstr>Д.з.   с.  22 –25, читать тетрадь  с.12 № 19</vt:lpstr>
      <vt:lpstr>Слайд 13</vt:lpstr>
      <vt:lpstr>Оцени себя сам</vt:lpstr>
      <vt:lpstr>Спасибо за урок!</vt:lpstr>
      <vt:lpstr>МОУ гимназия № 7  города Буденновска </vt:lpstr>
    </vt:vector>
  </TitlesOfParts>
  <Company>WORKGROUP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UserXP</cp:lastModifiedBy>
  <cp:revision>71</cp:revision>
  <dcterms:created xsi:type="dcterms:W3CDTF">2011-12-08T19:19:42Z</dcterms:created>
  <dcterms:modified xsi:type="dcterms:W3CDTF">2012-01-27T22:11:32Z</dcterms:modified>
</cp:coreProperties>
</file>